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7" r:id="rId8"/>
    <p:sldId id="269" r:id="rId9"/>
    <p:sldId id="268" r:id="rId10"/>
    <p:sldId id="273" r:id="rId11"/>
    <p:sldId id="277" r:id="rId12"/>
    <p:sldId id="271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E327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-533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46D2DB-8D62-44DC-A2D3-423BF1CD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88CA66E-BF30-4A18-BF94-DADE3FE22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5D69B8-509E-44FF-B477-0CA5A02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A6EA79-98BA-4ECF-BA1B-077BB47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234F35-BC79-4D0B-85E3-EFA4ACC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35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3BDF9-D07F-49FB-9504-1698C1A0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21B830-713A-45D3-8391-D993D270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C7A0EB-47A7-40C3-9C24-92F64D0E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ED7E06-ECBB-4534-9708-E031D9E1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3B8348-2DD4-4197-B1CA-7F62DB0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52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0D5F0-A6B5-4472-A81A-13D21EA37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0E02F3D-8B8C-44BC-B8D8-6BD300CB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38D0D7-5FC0-4363-9D21-1A829C0A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1073668-8C1B-4B4A-AE0E-345E3C2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6E2EF9-BEFF-4D58-B580-69864426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1A0B2-E41C-4FED-9ED3-40C6C73B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18CE01-CF15-4D03-9DE5-D4EA9BD0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65A946-82C8-4410-9476-58D3070F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44E652-312A-44D5-9561-C61C9D6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6F9983-6B32-4807-826E-280E1566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1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A1AC23-B26A-4090-8361-1851F1E8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228ED4-C5A2-4E86-BA8F-CBD11F07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B0293F-3671-4938-BECC-2A4871B4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5BAB9A-F6DE-46A9-A026-25717B8D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8AFFE0-B8BB-403D-9A25-20343F2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51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8A3CDE-AD54-44EB-9F97-221952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E71CA7-C5C0-4ADF-8A74-2DD371B5C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A6408EA-CCE4-4409-95DF-321DF8CC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D3F515-8CB1-4BC4-AF60-1190566A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33C352F-77AE-4B6C-962A-EF90991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88C6F9-D803-4BA6-AB2A-56FB0FF5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814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0D4FE-D954-4605-9D25-7425DCD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9C0556-A652-42FA-80C0-EEFFC293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BA7ABB-5E4B-4B69-8422-BA381448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8C6AA42-0962-42FD-A009-B272BF50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DCD1209-0565-4335-9F2E-CB0A7BD0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828476E-FE3A-4068-9D29-D3FC7B5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2F2DFE6-D20C-401B-95C3-CF39B1EE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0098D8A-AB4D-4E50-B9D4-A84120AB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653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80364C-8DB3-47A8-BB73-564C129E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C4770A4-2757-4345-B3B4-93620AFC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B42834-584A-4C13-8086-FFAD67A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9209C6-BF28-4A2D-A12B-94CE4DC4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39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DDEBB05-6288-4AD8-BF1C-D369B048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A467CC3-B439-4E02-A1BB-3F996B97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C557D0-3EF0-4C28-824E-4314A10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875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6F6EE-FAB4-4EA2-989D-CC0C2B2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165165-C951-4916-9E31-B4C1CAFD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487288E-C7E5-428F-AC6C-B231F99A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0847FB-51DB-4339-A825-C23A9F7B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57A910-F116-4DAC-A3DB-828EFF9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5A180E-365B-4F69-AE49-2B9D0CF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43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5BAD48-EFED-473A-BD59-24AB40C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56B445-8A8C-49ED-A34C-F51A1836C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F4D7DDB-03B2-463A-B07A-0B06D0A3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F3AB91-018E-455C-848E-622F6DA1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40B579-0D46-4C04-85CF-FF3F5D90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3D3C061-53DF-4A13-BC82-9FE1938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15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672D338-3FE5-491C-A904-9EEB04B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AC08E62-3ACD-4515-A759-D4174126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124914-A0EE-4A42-92C8-753942C9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5EBD6F-4C40-4866-866D-C5EA6E02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50F495-80EE-4A18-8C1D-E9BE31C8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32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5" y="3053443"/>
            <a:ext cx="11772900" cy="3960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79D66-1F3B-4F94-902A-64A11373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06" y="1894701"/>
            <a:ext cx="4310743" cy="2317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latin typeface="Ubuntu" pitchFamily="34" charset="0"/>
              </a:rPr>
              <a:t>Project </a:t>
            </a:r>
            <a:r>
              <a:rPr lang="en-GB" sz="7200" b="1" dirty="0" smtClean="0">
                <a:solidFill>
                  <a:srgbClr val="7E327B"/>
                </a:solidFill>
                <a:latin typeface="Ubuntu" pitchFamily="34" charset="0"/>
              </a:rPr>
              <a:t>Maarii</a:t>
            </a:r>
            <a:endParaRPr lang="en-GB" sz="7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8222" y="2705894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E327B"/>
                </a:solidFill>
                <a:latin typeface="Ubuntu" pitchFamily="34" charset="0"/>
              </a:rPr>
              <a:t>Group 6</a:t>
            </a:r>
          </a:p>
          <a:p>
            <a:endParaRPr lang="en-US" dirty="0">
              <a:solidFill>
                <a:srgbClr val="7E327B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828947" y="4629619"/>
            <a:ext cx="962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Charlie Crewe, George Flude, Alex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Polley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and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Callum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Walsh.</a:t>
            </a:r>
          </a:p>
        </p:txBody>
      </p:sp>
    </p:spTree>
    <p:extLst>
      <p:ext uri="{BB962C8B-B14F-4D97-AF65-F5344CB8AC3E}">
        <p14:creationId xmlns="" xmlns:p14="http://schemas.microsoft.com/office/powerpoint/2010/main" val="4015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Monetisation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Unlock different animals</a:t>
            </a:r>
          </a:p>
          <a:p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Hats and accessories</a:t>
            </a:r>
          </a:p>
          <a:p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smtClean="0">
                <a:solidFill>
                  <a:srgbClr val="7E327B"/>
                </a:solidFill>
                <a:latin typeface="Ubuntu" pitchFamily="34" charset="0"/>
              </a:rPr>
              <a:t>In game currency (Gems) </a:t>
            </a:r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Player Experience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Actions need to be easy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Single input</a:t>
            </a:r>
          </a:p>
          <a:p>
            <a:pPr lvl="1"/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Challenge by providing systems to manage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Enjoying the feeling of creation and bringing something to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life</a:t>
            </a:r>
          </a:p>
        </p:txBody>
      </p:sp>
    </p:spTree>
    <p:extLst>
      <p:ext uri="{BB962C8B-B14F-4D97-AF65-F5344CB8AC3E}">
        <p14:creationId xmlns="" xmlns:p14="http://schemas.microsoft.com/office/powerpoint/2010/main" val="21700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Prototype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E:\Prototype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3795" y="1642369"/>
            <a:ext cx="9043474" cy="4699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625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Concepts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1030" name="Picture 6" descr="C:\Users\Games\Desktop\po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449" y="0"/>
            <a:ext cx="3575226" cy="5056520"/>
          </a:xfrm>
          <a:prstGeom prst="rect">
            <a:avLst/>
          </a:prstGeom>
          <a:noFill/>
        </p:spPr>
      </p:pic>
      <p:pic>
        <p:nvPicPr>
          <p:cNvPr id="7" name="Picture 6" descr="Alpa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4793"/>
            <a:ext cx="4312443" cy="4652282"/>
          </a:xfrm>
          <a:prstGeom prst="rect">
            <a:avLst/>
          </a:prstGeom>
        </p:spPr>
      </p:pic>
      <p:pic>
        <p:nvPicPr>
          <p:cNvPr id="1029" name="Picture 5" descr="C:\Users\Games\Desktop\ca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0945" y="2292350"/>
            <a:ext cx="3376318" cy="4775200"/>
          </a:xfrm>
          <a:prstGeom prst="rect">
            <a:avLst/>
          </a:prstGeom>
          <a:noFill/>
        </p:spPr>
      </p:pic>
      <p:pic>
        <p:nvPicPr>
          <p:cNvPr id="1026" name="Picture 2" descr="C:\Users\Games\Documents\GitHub\level-6-level-6-group-6\Concepts\Art\ca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32123" y="3095624"/>
            <a:ext cx="2659877" cy="3762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6259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Concepts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58150" y="57150"/>
            <a:ext cx="4133850" cy="6800849"/>
            <a:chOff x="8635998" y="57151"/>
            <a:chExt cx="3556002" cy="5981700"/>
          </a:xfrm>
        </p:grpSpPr>
        <p:pic>
          <p:nvPicPr>
            <p:cNvPr id="2050" name="Picture 2" descr="C:\Users\Games\Desktop\paste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635998" y="4038601"/>
              <a:ext cx="3556001" cy="2000250"/>
            </a:xfrm>
            <a:prstGeom prst="rect">
              <a:avLst/>
            </a:prstGeom>
            <a:noFill/>
          </p:spPr>
        </p:pic>
        <p:pic>
          <p:nvPicPr>
            <p:cNvPr id="2051" name="Picture 3" descr="C:\Users\Games\Desktop\bleio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52935" y="57151"/>
              <a:ext cx="3539065" cy="1990724"/>
            </a:xfrm>
            <a:prstGeom prst="rect">
              <a:avLst/>
            </a:prstGeom>
            <a:noFill/>
          </p:spPr>
        </p:pic>
        <p:pic>
          <p:nvPicPr>
            <p:cNvPr id="2052" name="Picture 4" descr="C:\Users\Games\Documents\GitHub\level-6-level-6-group-6\Concepts\Art\beach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656823" y="2049463"/>
              <a:ext cx="3535177" cy="1989137"/>
            </a:xfrm>
            <a:prstGeom prst="rect">
              <a:avLst/>
            </a:prstGeom>
            <a:noFill/>
          </p:spPr>
        </p:pic>
      </p:grpSp>
      <p:pic>
        <p:nvPicPr>
          <p:cNvPr id="2053" name="Picture 5" descr="C:\Users\Games\Desktop\pasdtel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199" y="2263805"/>
            <a:ext cx="7409897" cy="4168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625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Platform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Tablet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Screen size suitable for psychographic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Mobile Devices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Provides the means to play on-the-go</a:t>
            </a:r>
          </a:p>
        </p:txBody>
      </p:sp>
    </p:spTree>
    <p:extLst>
      <p:ext uri="{BB962C8B-B14F-4D97-AF65-F5344CB8AC3E}">
        <p14:creationId xmlns="" xmlns:p14="http://schemas.microsoft.com/office/powerpoint/2010/main" val="22625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2EAFC1-C707-46DB-A380-C44B3204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514"/>
            <a:ext cx="11772900" cy="396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E678B5-31F7-4BF6-A120-0F8A349D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-163286"/>
            <a:ext cx="5393871" cy="2961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BFBAE2-8EFD-4375-81B9-911674A4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Our brief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3CDAC0-F0A5-427F-B0BD-399D03CF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133"/>
            <a:ext cx="10515600" cy="466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Use coercive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monetisation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techniques to generate revenue for a game on a mobile platform</a:t>
            </a:r>
          </a:p>
        </p:txBody>
      </p:sp>
    </p:spTree>
    <p:extLst>
      <p:ext uri="{BB962C8B-B14F-4D97-AF65-F5344CB8AC3E}">
        <p14:creationId xmlns="" xmlns:p14="http://schemas.microsoft.com/office/powerpoint/2010/main" val="6990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43FC0ED-19C9-48AA-9DC1-C27DFBDC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86C6907-10C9-46EB-A658-180B5331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53FFD-C087-4D85-8FBF-A28EB474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0B9DCD-350F-4EBE-85E5-88F39911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72" y="2192039"/>
            <a:ext cx="10515600" cy="4351338"/>
          </a:xfrm>
        </p:spPr>
        <p:txBody>
          <a:bodyPr/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Females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35-50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Casual Gamers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6152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EE2C5AF-8891-4790-A2CC-6448F4F1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D1D260D-961C-4010-84F8-F66561C1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Psychographic</a:t>
            </a:r>
            <a:r>
              <a:rPr lang="en-US" b="1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2377"/>
            <a:ext cx="11029615" cy="480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Mothers 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who work short hours or not at all</a:t>
            </a:r>
          </a:p>
          <a:p>
            <a:pPr>
              <a:buNone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Have a love of animals, especially smaller breeds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Love of natural landscapes and environments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Love of fantasy media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3391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057D59E0-D1CC-4C1A-87D9-D73E962B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1DB0F5-F8C5-43CC-8EC0-AECC0846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Game loop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BD7D0B7-E238-4B88-B5AB-AC9A4A02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94" y="1748674"/>
            <a:ext cx="3201011" cy="1864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06D45B2-AE0C-4326-A942-E281D697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514" y="4249718"/>
            <a:ext cx="3201011" cy="1864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53" y="4249718"/>
            <a:ext cx="3201011" cy="1864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ACC13A-F122-44F1-B83D-0CDB031398A5}"/>
              </a:ext>
            </a:extLst>
          </p:cNvPr>
          <p:cNvSpPr txBox="1"/>
          <p:nvPr/>
        </p:nvSpPr>
        <p:spPr>
          <a:xfrm>
            <a:off x="4895850" y="2327065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Tap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076B876-E4E0-4473-A635-E69BB1E2FB76}"/>
              </a:ext>
            </a:extLst>
          </p:cNvPr>
          <p:cNvSpPr txBox="1"/>
          <p:nvPr/>
        </p:nvSpPr>
        <p:spPr>
          <a:xfrm>
            <a:off x="7183021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Colour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96C356E-79CA-47B6-9315-D7C45B60FD0A}"/>
              </a:ext>
            </a:extLst>
          </p:cNvPr>
          <p:cNvSpPr txBox="1"/>
          <p:nvPr/>
        </p:nvSpPr>
        <p:spPr>
          <a:xfrm>
            <a:off x="2494239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Reward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53" y="2491604"/>
            <a:ext cx="1975121" cy="18094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FFCCEC46-3221-41E4-B2DF-7D91FEA6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50951">
            <a:off x="5107128" y="5209652"/>
            <a:ext cx="1975121" cy="18094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AAFB0FC1-DC74-4974-9C61-77005C30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12390">
            <a:off x="2823919" y="2541266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95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46F0F3-9845-46EE-BEDB-EA458428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Hook Model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BD7D0B7-E238-4B88-B5AB-AC9A4A02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41" y="1536403"/>
            <a:ext cx="3201011" cy="1864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06D45B2-AE0C-4326-A942-E281D697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04" y="3237346"/>
            <a:ext cx="3201011" cy="1864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26" y="4588329"/>
            <a:ext cx="3896268" cy="22696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AACC13A-F122-44F1-B83D-0CDB031398A5}"/>
              </a:ext>
            </a:extLst>
          </p:cNvPr>
          <p:cNvSpPr txBox="1"/>
          <p:nvPr/>
        </p:nvSpPr>
        <p:spPr>
          <a:xfrm>
            <a:off x="4611036" y="2131122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Trigger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076B876-E4E0-4473-A635-E69BB1E2FB76}"/>
              </a:ext>
            </a:extLst>
          </p:cNvPr>
          <p:cNvSpPr txBox="1"/>
          <p:nvPr/>
        </p:nvSpPr>
        <p:spPr>
          <a:xfrm>
            <a:off x="7943240" y="3783079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Action</a:t>
            </a:r>
          </a:p>
          <a:p>
            <a:pPr algn="ctr"/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96C356E-79CA-47B6-9315-D7C45B60FD0A}"/>
              </a:ext>
            </a:extLst>
          </p:cNvPr>
          <p:cNvSpPr txBox="1"/>
          <p:nvPr/>
        </p:nvSpPr>
        <p:spPr>
          <a:xfrm>
            <a:off x="4185185" y="5056706"/>
            <a:ext cx="3897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Variable Reward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2069">
            <a:off x="7423456" y="1805804"/>
            <a:ext cx="1975121" cy="1809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07416">
            <a:off x="8065713" y="4912950"/>
            <a:ext cx="1975121" cy="18094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11" y="3075215"/>
            <a:ext cx="3896268" cy="22696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96C356E-79CA-47B6-9315-D7C45B60FD0A}"/>
              </a:ext>
            </a:extLst>
          </p:cNvPr>
          <p:cNvSpPr txBox="1"/>
          <p:nvPr/>
        </p:nvSpPr>
        <p:spPr>
          <a:xfrm>
            <a:off x="924913" y="3853835"/>
            <a:ext cx="389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Investment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89926">
            <a:off x="2473398" y="1844163"/>
            <a:ext cx="1724121" cy="15795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09484">
            <a:off x="2160213" y="5065350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40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43C496-CD6C-49EC-9078-6C4D2088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CB4F653-9628-46B5-931C-2E7D8116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Tap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228322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Player taps to receive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feedback</a:t>
            </a:r>
          </a:p>
          <a:p>
            <a:pPr lvl="1"/>
            <a:r>
              <a:rPr lang="en-US" sz="3200" b="1" dirty="0" smtClean="0">
                <a:solidFill>
                  <a:srgbClr val="7E327B"/>
                </a:solidFill>
                <a:latin typeface="Ubuntu" pitchFamily="34" charset="0"/>
              </a:rPr>
              <a:t>Easy action in Hook Model</a:t>
            </a:r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Used to establish a set diegesis of the game world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Tapping the character also provides feedback</a:t>
            </a:r>
          </a:p>
          <a:p>
            <a:endParaRPr lang="en-US" sz="3600" b="1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C387C1-9FE9-495E-9D60-91A0D077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46F0F3-9845-46EE-BEDB-EA458428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Reward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Different actions are rewarded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pPr lvl="1"/>
            <a:r>
              <a:rPr lang="en-US" sz="3200" b="1" dirty="0" err="1">
                <a:solidFill>
                  <a:srgbClr val="7E327B"/>
                </a:solidFill>
                <a:latin typeface="Ubuntu" pitchFamily="34" charset="0"/>
              </a:rPr>
              <a:t>Colouring</a:t>
            </a:r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 Environment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Interacting with the character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Discovering objects in the scene to interact </a:t>
            </a:r>
            <a:r>
              <a:rPr lang="en-US" sz="3200" b="1" dirty="0" smtClean="0">
                <a:solidFill>
                  <a:srgbClr val="7E327B"/>
                </a:solidFill>
                <a:latin typeface="Ubuntu" pitchFamily="34" charset="0"/>
              </a:rPr>
              <a:t>with</a:t>
            </a:r>
          </a:p>
          <a:p>
            <a:pPr lvl="1"/>
            <a:endParaRPr lang="en-US" sz="32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Variable Reward from Hook model</a:t>
            </a:r>
          </a:p>
        </p:txBody>
      </p:sp>
    </p:spTree>
    <p:extLst>
      <p:ext uri="{BB962C8B-B14F-4D97-AF65-F5344CB8AC3E}">
        <p14:creationId xmlns="" xmlns:p14="http://schemas.microsoft.com/office/powerpoint/2010/main" val="330406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0FB14F1-BB27-4011-B90D-F9782877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8F91391-9844-435F-91D6-80A67FFA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rgbClr val="7E327B"/>
                </a:solidFill>
                <a:latin typeface="Ubuntu" pitchFamily="34" charset="0"/>
              </a:rPr>
              <a:t>Colour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163008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When the scene is touched, it regains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colour</a:t>
            </a:r>
          </a:p>
          <a:p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Provides investment from the hook model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Different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colours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give different feedback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Chaining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Matching</a:t>
            </a:r>
          </a:p>
        </p:txBody>
      </p:sp>
    </p:spTree>
    <p:extLst>
      <p:ext uri="{BB962C8B-B14F-4D97-AF65-F5344CB8AC3E}">
        <p14:creationId xmlns="" xmlns:p14="http://schemas.microsoft.com/office/powerpoint/2010/main" val="86753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208</Words>
  <Application>Microsoft Office PowerPoint</Application>
  <PresentationFormat>Custom</PresentationFormat>
  <Paragraphs>73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Project Maarii</vt:lpstr>
      <vt:lpstr>Our brief </vt:lpstr>
      <vt:lpstr>Demographic</vt:lpstr>
      <vt:lpstr>Psychographic </vt:lpstr>
      <vt:lpstr>Game loop </vt:lpstr>
      <vt:lpstr>Hook Model</vt:lpstr>
      <vt:lpstr>Tap </vt:lpstr>
      <vt:lpstr>Reward </vt:lpstr>
      <vt:lpstr>Colour </vt:lpstr>
      <vt:lpstr>Monetisation </vt:lpstr>
      <vt:lpstr>Player Experience </vt:lpstr>
      <vt:lpstr>Prototype</vt:lpstr>
      <vt:lpstr>Concepts</vt:lpstr>
      <vt:lpstr>Concepts</vt:lpstr>
      <vt:lpstr>Platform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maarii</dc:title>
  <dc:creator>Geggit Glu</dc:creator>
  <cp:lastModifiedBy>Games</cp:lastModifiedBy>
  <cp:revision>30</cp:revision>
  <dcterms:modified xsi:type="dcterms:W3CDTF">2017-11-08T12:40:47Z</dcterms:modified>
</cp:coreProperties>
</file>